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71A06D84-53B0-4931-A17C-588561723355}"/>
    <pc:docChg chg="custSel modSld">
      <pc:chgData name="Ellsworth, Tricia" userId="01d6a956-2361-406b-8257-931c99b3a1b5" providerId="ADAL" clId="{71A06D84-53B0-4931-A17C-588561723355}" dt="2020-12-21T19:58:48.260" v="151"/>
      <pc:docMkLst>
        <pc:docMk/>
      </pc:docMkLst>
      <pc:sldChg chg="modSp">
        <pc:chgData name="Ellsworth, Tricia" userId="01d6a956-2361-406b-8257-931c99b3a1b5" providerId="ADAL" clId="{71A06D84-53B0-4931-A17C-588561723355}" dt="2020-12-21T19:57:33.121" v="87" actId="20577"/>
        <pc:sldMkLst>
          <pc:docMk/>
          <pc:sldMk cId="3976453247" sldId="256"/>
        </pc:sldMkLst>
        <pc:spChg chg="mod">
          <ac:chgData name="Ellsworth, Tricia" userId="01d6a956-2361-406b-8257-931c99b3a1b5" providerId="ADAL" clId="{71A06D84-53B0-4931-A17C-588561723355}" dt="2020-12-21T19:57:33.121" v="87" actId="20577"/>
          <ac:spMkLst>
            <pc:docMk/>
            <pc:sldMk cId="3976453247" sldId="25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7:29.836" v="85" actId="20577"/>
        <pc:sldMkLst>
          <pc:docMk/>
          <pc:sldMk cId="2520235978" sldId="257"/>
        </pc:sldMkLst>
        <pc:spChg chg="mod">
          <ac:chgData name="Ellsworth, Tricia" userId="01d6a956-2361-406b-8257-931c99b3a1b5" providerId="ADAL" clId="{71A06D84-53B0-4931-A17C-588561723355}" dt="2020-12-21T19:57:29.836" v="85" actId="20577"/>
          <ac:spMkLst>
            <pc:docMk/>
            <pc:sldMk cId="2520235978" sldId="257"/>
            <ac:spMk id="4" creationId="{00000000-0000-0000-0000-000000000000}"/>
          </ac:spMkLst>
        </pc:spChg>
        <pc:spChg chg="mod">
          <ac:chgData name="Ellsworth, Tricia" userId="01d6a956-2361-406b-8257-931c99b3a1b5" providerId="ADAL" clId="{71A06D84-53B0-4931-A17C-588561723355}" dt="2020-12-21T19:57:27.492" v="83" actId="20577"/>
          <ac:spMkLst>
            <pc:docMk/>
            <pc:sldMk cId="2520235978" sldId="257"/>
            <ac:spMk id="5" creationId="{00000000-0000-0000-0000-000000000000}"/>
          </ac:spMkLst>
        </pc:spChg>
        <pc:spChg chg="mod">
          <ac:chgData name="Ellsworth, Tricia" userId="01d6a956-2361-406b-8257-931c99b3a1b5" providerId="ADAL" clId="{71A06D84-53B0-4931-A17C-588561723355}" dt="2020-12-21T19:57:23.491" v="79"/>
          <ac:spMkLst>
            <pc:docMk/>
            <pc:sldMk cId="2520235978" sldId="257"/>
            <ac:spMk id="6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7:40.991" v="91" actId="20577"/>
        <pc:sldMkLst>
          <pc:docMk/>
          <pc:sldMk cId="785669917" sldId="261"/>
        </pc:sldMkLst>
        <pc:spChg chg="mod">
          <ac:chgData name="Ellsworth, Tricia" userId="01d6a956-2361-406b-8257-931c99b3a1b5" providerId="ADAL" clId="{71A06D84-53B0-4931-A17C-588561723355}" dt="2020-12-21T19:57:40.991" v="91" actId="20577"/>
          <ac:spMkLst>
            <pc:docMk/>
            <pc:sldMk cId="785669917" sldId="261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7:47.081" v="107" actId="20577"/>
        <pc:sldMkLst>
          <pc:docMk/>
          <pc:sldMk cId="612163194" sldId="262"/>
        </pc:sldMkLst>
        <pc:spChg chg="mod">
          <ac:chgData name="Ellsworth, Tricia" userId="01d6a956-2361-406b-8257-931c99b3a1b5" providerId="ADAL" clId="{71A06D84-53B0-4931-A17C-588561723355}" dt="2020-12-21T19:57:47.081" v="107" actId="20577"/>
          <ac:spMkLst>
            <pc:docMk/>
            <pc:sldMk cId="612163194" sldId="262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7:51.152" v="115" actId="20577"/>
        <pc:sldMkLst>
          <pc:docMk/>
          <pc:sldMk cId="698548188" sldId="263"/>
        </pc:sldMkLst>
        <pc:spChg chg="mod">
          <ac:chgData name="Ellsworth, Tricia" userId="01d6a956-2361-406b-8257-931c99b3a1b5" providerId="ADAL" clId="{71A06D84-53B0-4931-A17C-588561723355}" dt="2020-12-21T19:57:51.152" v="115" actId="20577"/>
          <ac:spMkLst>
            <pc:docMk/>
            <pc:sldMk cId="698548188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7:58.621" v="123" actId="20577"/>
        <pc:sldMkLst>
          <pc:docMk/>
          <pc:sldMk cId="3190342710" sldId="264"/>
        </pc:sldMkLst>
        <pc:spChg chg="mod">
          <ac:chgData name="Ellsworth, Tricia" userId="01d6a956-2361-406b-8257-931c99b3a1b5" providerId="ADAL" clId="{71A06D84-53B0-4931-A17C-588561723355}" dt="2020-12-21T19:57:58.621" v="123" actId="20577"/>
          <ac:spMkLst>
            <pc:docMk/>
            <pc:sldMk cId="3190342710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8:04.911" v="135" actId="20577"/>
        <pc:sldMkLst>
          <pc:docMk/>
          <pc:sldMk cId="264061899" sldId="265"/>
        </pc:sldMkLst>
        <pc:spChg chg="mod">
          <ac:chgData name="Ellsworth, Tricia" userId="01d6a956-2361-406b-8257-931c99b3a1b5" providerId="ADAL" clId="{71A06D84-53B0-4931-A17C-588561723355}" dt="2020-12-21T19:58:04.911" v="135" actId="20577"/>
          <ac:spMkLst>
            <pc:docMk/>
            <pc:sldMk cId="264061899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8:23.866" v="140" actId="27636"/>
        <pc:sldMkLst>
          <pc:docMk/>
          <pc:sldMk cId="121816730" sldId="266"/>
        </pc:sldMkLst>
        <pc:spChg chg="mod">
          <ac:chgData name="Ellsworth, Tricia" userId="01d6a956-2361-406b-8257-931c99b3a1b5" providerId="ADAL" clId="{71A06D84-53B0-4931-A17C-588561723355}" dt="2020-12-21T19:58:23.866" v="140" actId="27636"/>
          <ac:spMkLst>
            <pc:docMk/>
            <pc:sldMk cId="121816730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8:30.751" v="144" actId="27636"/>
        <pc:sldMkLst>
          <pc:docMk/>
          <pc:sldMk cId="529190971" sldId="267"/>
        </pc:sldMkLst>
        <pc:spChg chg="mod">
          <ac:chgData name="Ellsworth, Tricia" userId="01d6a956-2361-406b-8257-931c99b3a1b5" providerId="ADAL" clId="{71A06D84-53B0-4931-A17C-588561723355}" dt="2020-12-21T19:58:30.751" v="144" actId="27636"/>
          <ac:spMkLst>
            <pc:docMk/>
            <pc:sldMk cId="529190971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8:40.162" v="148" actId="27636"/>
        <pc:sldMkLst>
          <pc:docMk/>
          <pc:sldMk cId="734892215" sldId="268"/>
        </pc:sldMkLst>
        <pc:spChg chg="mod">
          <ac:chgData name="Ellsworth, Tricia" userId="01d6a956-2361-406b-8257-931c99b3a1b5" providerId="ADAL" clId="{71A06D84-53B0-4931-A17C-588561723355}" dt="2020-12-21T19:58:40.162" v="148" actId="27636"/>
          <ac:spMkLst>
            <pc:docMk/>
            <pc:sldMk cId="734892215" sldId="26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8:45.652" v="150"/>
        <pc:sldMkLst>
          <pc:docMk/>
          <pc:sldMk cId="3100005631" sldId="269"/>
        </pc:sldMkLst>
        <pc:spChg chg="mod">
          <ac:chgData name="Ellsworth, Tricia" userId="01d6a956-2361-406b-8257-931c99b3a1b5" providerId="ADAL" clId="{71A06D84-53B0-4931-A17C-588561723355}" dt="2020-12-21T19:58:45.652" v="150"/>
          <ac:spMkLst>
            <pc:docMk/>
            <pc:sldMk cId="3100005631" sldId="26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71A06D84-53B0-4931-A17C-588561723355}" dt="2020-12-21T19:58:48.260" v="151"/>
        <pc:sldMkLst>
          <pc:docMk/>
          <pc:sldMk cId="1231035578" sldId="270"/>
        </pc:sldMkLst>
        <pc:spChg chg="mod">
          <ac:chgData name="Ellsworth, Tricia" userId="01d6a956-2361-406b-8257-931c99b3a1b5" providerId="ADAL" clId="{71A06D84-53B0-4931-A17C-588561723355}" dt="2020-12-21T19:58:48.260" v="151"/>
          <ac:spMkLst>
            <pc:docMk/>
            <pc:sldMk cId="1231035578" sldId="270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8747A-940B-44BA-A98D-E5DA0B880753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2A495-469B-4506-B4A2-8E4995281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63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FD5CB-F766-48F7-8F53-5A7956D640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37873-5BE5-4C79-8D64-C7F35226F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9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ACD5-E046-423A-A691-A5E5C64CD686}" type="datetime1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363F-811D-4496-8801-D165184A948A}" type="datetime1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15BF-A73B-4696-8FB6-06A14212F665}" type="datetime1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4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532-051A-4F7E-A6AA-F509CB4D8F0E}" type="datetime1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3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0169-E6CC-40A1-9FE9-2E0F887708DC}" type="datetime1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E5EE-0380-4CFB-9436-0DF80E5C5176}" type="datetime1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8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76-DF09-4A55-8128-6605991CB619}" type="datetime1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2F66-26C0-467E-8E6D-A3841B23B7DC}" type="datetime1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E121-0871-4ADC-99D4-F96A2C6A6550}" type="datetime1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BD73-53C2-4436-A0C9-48D31A54C9D5}" type="datetime1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2E30-B69B-4E96-8949-B8134D824815}" type="datetime1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26BA-6A1A-48C0-9B69-212CBB32CD35}" type="datetime1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Law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Ch. 4 Electronic Dictionary</a:t>
            </a:r>
          </a:p>
          <a:p>
            <a:r>
              <a:rPr lang="en-US" dirty="0">
                <a:cs typeface="Calibri"/>
              </a:rPr>
              <a:t>Your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D1F4F-3153-4BFC-A05E-4114273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5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Proximate cause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55DFB-2194-4FC7-91C7-C08A1EE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9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 liability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C5975-C47E-4154-9FC3-6958A290C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05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F17C6-D82C-4EFD-BC89-B9AA55E6D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35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Business &amp; Personal Law Textbook</a:t>
            </a:r>
          </a:p>
          <a:p>
            <a:r>
              <a:rPr lang="en-US" dirty="0"/>
              <a:t>MS PowerPoint 2016</a:t>
            </a:r>
          </a:p>
          <a:p>
            <a:r>
              <a:rPr lang="en-US"/>
              <a:t>Bing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43E76-D93F-43E9-B29C-111FCEDD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4 List of Words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Tort</a:t>
            </a:r>
          </a:p>
          <a:p>
            <a:pPr marL="0" indent="0">
              <a:buNone/>
            </a:pPr>
            <a:r>
              <a:rPr lang="en-US" dirty="0"/>
              <a:t>Intentional tort</a:t>
            </a:r>
          </a:p>
          <a:p>
            <a:pPr marL="0" indent="0">
              <a:buNone/>
            </a:pPr>
            <a:r>
              <a:rPr lang="en-US" dirty="0"/>
              <a:t>Trespass</a:t>
            </a:r>
          </a:p>
          <a:p>
            <a:pPr marL="0" indent="0">
              <a:buNone/>
            </a:pPr>
            <a:r>
              <a:rPr lang="en-US" dirty="0"/>
              <a:t>Nuisance</a:t>
            </a:r>
          </a:p>
          <a:p>
            <a:pPr marL="0" indent="0">
              <a:buNone/>
            </a:pPr>
            <a:r>
              <a:rPr lang="en-US" dirty="0"/>
              <a:t>Defamation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Negligence</a:t>
            </a:r>
          </a:p>
          <a:p>
            <a:pPr marL="0" indent="0">
              <a:buNone/>
            </a:pPr>
            <a:r>
              <a:rPr lang="en-US" dirty="0"/>
              <a:t>Breach of duty</a:t>
            </a:r>
          </a:p>
          <a:p>
            <a:pPr marL="0" indent="0">
              <a:buNone/>
            </a:pPr>
            <a:r>
              <a:rPr lang="en-US" dirty="0"/>
              <a:t>Proximate cause</a:t>
            </a:r>
          </a:p>
          <a:p>
            <a:pPr marL="0" indent="0">
              <a:buNone/>
            </a:pPr>
            <a:r>
              <a:rPr lang="en-US" dirty="0"/>
              <a:t>Strict liability</a:t>
            </a:r>
          </a:p>
          <a:p>
            <a:pPr marL="0" indent="0">
              <a:buNone/>
            </a:pPr>
            <a:r>
              <a:rPr lang="en-US" dirty="0"/>
              <a:t>Injunction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2C702-3F7B-4F18-9BE3-169D9F76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3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8D4E8A-BCCB-4547-BDBE-2F41444F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Intentional Tort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E4ECC-46EE-4F4C-9133-BEE76FA3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6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Trespass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2A17B-BE7D-406B-B82D-44A88430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8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Nuisance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C99A0-9FAC-4203-B51D-72CA3157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4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C8FEB-A1F0-44EB-8F5F-52FB0E1C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Negligence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CBF0C-A780-4334-BE76-FCDD08FC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Breach of duty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1D81B-97F2-4945-8B81-4A48886B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9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6B450EC9-AA95-4D0A-888F-D01793E2E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7A949E-B62A-4236-945B-0E5ED229E6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9832A-9884-4B85-9A51-3E7BB5E44038}">
  <ds:schemaRefs>
    <ds:schemaRef ds:uri="http://www.w3.org/XML/1998/namespace"/>
    <ds:schemaRef ds:uri="http://schemas.microsoft.com/office/2006/documentManagement/types"/>
    <ds:schemaRef ds:uri="http://purl.org/dc/dcmitype/"/>
    <ds:schemaRef ds:uri="d2816622-cc35-45ff-b38d-8694946a657f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968dbe4d-483c-4bd7-8c7b-287a3305d3b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186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Business Law </vt:lpstr>
      <vt:lpstr>Ch. 4 List of Words</vt:lpstr>
      <vt:lpstr>Tort</vt:lpstr>
      <vt:lpstr>Intentional Tort</vt:lpstr>
      <vt:lpstr>Trespass</vt:lpstr>
      <vt:lpstr>Nuisance</vt:lpstr>
      <vt:lpstr>Defamation</vt:lpstr>
      <vt:lpstr>Negligence </vt:lpstr>
      <vt:lpstr>Breach of duty </vt:lpstr>
      <vt:lpstr>Proximate cause </vt:lpstr>
      <vt:lpstr>Strict liability </vt:lpstr>
      <vt:lpstr>Injunction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Law</dc:title>
  <dc:creator>Ellsworth, Tricia</dc:creator>
  <cp:lastModifiedBy>Ellsworth, Tricia</cp:lastModifiedBy>
  <cp:revision>32</cp:revision>
  <cp:lastPrinted>2018-10-02T12:34:25Z</cp:lastPrinted>
  <dcterms:created xsi:type="dcterms:W3CDTF">2018-10-02T12:29:03Z</dcterms:created>
  <dcterms:modified xsi:type="dcterms:W3CDTF">2020-12-21T19:58:49Z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